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7B6E7-EFFC-DEF7-20FC-D8A055C33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BADDC5-312E-1FC0-9732-E68B698E0A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EBC191-DB2C-BA5A-8D26-FCA1394F0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C0E7-C6D6-40B7-8E1E-396090EDB17A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B579DF-F938-336F-8B64-B2DB2156C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FD218-938C-68A6-425C-47736CD4C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BC91-3652-4DF0-938D-072B93305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651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F871B-2848-2927-E583-2A7694D06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5DE932-7EFB-3754-60FA-5374C9EA81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7EDA6-6964-1F4E-C23F-3BA9C3ED7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C0E7-C6D6-40B7-8E1E-396090EDB17A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69B7-7FCA-DE66-3103-462CEF869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3F2BC1-CF99-3F13-A063-00D4EEB1A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BC91-3652-4DF0-938D-072B93305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38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400971-CA7F-FA8C-1D92-A816B99F77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573B61-4F8F-0B3B-57D2-8145C226DC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7A428-D190-7313-CDDB-74186FE9D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C0E7-C6D6-40B7-8E1E-396090EDB17A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8349C-DBDB-0D21-C25B-AC8750688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205C2-F340-7CD0-DA1D-30ACB9F92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BC91-3652-4DF0-938D-072B93305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093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DA78F-3850-7ACB-B7CD-7A29DE756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70473-FBEF-2C78-C547-3FA38A978C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23ABA4-C466-8D5C-6D49-394827952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C0E7-C6D6-40B7-8E1E-396090EDB17A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DC0ED-AB78-F37F-1CC1-AFBC1872E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30CDA-7911-3611-833E-6F6ED4ADA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BC91-3652-4DF0-938D-072B93305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673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30AFA-1A49-E0C1-8901-46B290706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25A881-2CA8-63E5-DA15-CC279E5E9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179E6-B264-2A39-1727-62531AF30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C0E7-C6D6-40B7-8E1E-396090EDB17A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7B159-BC3F-E22F-61F2-E7A861662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B8737-24D0-0D5E-6830-26D1ACE2A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BC91-3652-4DF0-938D-072B93305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362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E4F3C-1FCF-FF84-2463-01C32F8EC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C4558A-8BE9-84A2-005C-198236C208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ADFC69-6E0B-3FA2-073B-AEB4D9534E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8346D1-95AB-01A8-8639-9CB3F9567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C0E7-C6D6-40B7-8E1E-396090EDB17A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174C1B-24B6-54A4-A2C7-C3E27E016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7C730D-ED21-E9AF-13CA-5158455E6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BC91-3652-4DF0-938D-072B93305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933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D6399-000E-E465-8CBC-729947B8C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173DD8-2AB2-2151-8C23-8250E5BCB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00C20F-BACA-A936-219D-285C4F8F4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DDEF4C-E4F1-4705-1062-D326F30D08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CD2BD0-EE4A-CD55-5E63-00A7F50E58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EA145B-2F8D-F8F2-F220-432956167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C0E7-C6D6-40B7-8E1E-396090EDB17A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E6892-ED14-3C43-D46F-CF33F1171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FBB209-E007-E4AE-7947-D1EBA29E7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BC91-3652-4DF0-938D-072B93305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085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B67DB-7786-0E11-7CA1-DCB673BFE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E5CC0C-B2C4-93A3-F31E-C025931E1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C0E7-C6D6-40B7-8E1E-396090EDB17A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35D1BC-DF4E-C0AE-93F0-ACE2E24C6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06A70F-02BC-67CD-35EE-5633D964B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BC91-3652-4DF0-938D-072B93305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943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607AC1-A8DF-874A-D4A1-DDE5991BD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C0E7-C6D6-40B7-8E1E-396090EDB17A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341417-3F19-F9E3-9703-ADE68907B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5675C9-6F36-E564-2796-88DFD5F0B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BC91-3652-4DF0-938D-072B93305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13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9D6E8-1B9C-E19B-E1D6-64FB9F5AA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68DC5-B682-CCA9-5C3F-0BB02C201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3555BF-F806-68B1-D29E-209DD927F1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EE1761-D748-E4D6-A785-A37E9D6BF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C0E7-C6D6-40B7-8E1E-396090EDB17A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1B547B-369B-96E5-3A31-92CBC5413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CB0FC7-BA19-667B-249F-E54751875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BC91-3652-4DF0-938D-072B93305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76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79408-A45B-5A98-BC6F-F915B03DD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633B49-3F07-46E4-1CD6-CFEAB0BBFA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B78819-BAF4-91A4-1EBB-0E92B50FEB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85FDA7-C7A5-BA02-A339-9A3E5E6EF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C0E7-C6D6-40B7-8E1E-396090EDB17A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232363-0A92-6682-BE9B-91C3190D1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F712B9-15E2-AB54-CCE4-0940426B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BC91-3652-4DF0-938D-072B93305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182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31D69D-9989-65EF-8C31-CF94065D5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1E23D-7D2E-00F3-C605-62070248B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F293D-DB5F-16DE-AA14-6D55637E3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5C0E7-C6D6-40B7-8E1E-396090EDB17A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1A169-49AE-7368-A45C-4A642DE8FC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480101-6C46-7CDA-3DD3-BD98CE5175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1BC91-3652-4DF0-938D-072B93305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249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F4EF47B-EB63-A44F-80C6-FE1F67556095}"/>
              </a:ext>
            </a:extLst>
          </p:cNvPr>
          <p:cNvGrpSpPr/>
          <p:nvPr/>
        </p:nvGrpSpPr>
        <p:grpSpPr>
          <a:xfrm>
            <a:off x="98652" y="1400954"/>
            <a:ext cx="12345470" cy="4397122"/>
            <a:chOff x="98652" y="1400954"/>
            <a:chExt cx="12345470" cy="439712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1569596-006D-81D6-CDAA-2AA474797F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652" y="1400955"/>
              <a:ext cx="6172735" cy="4397121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6C187B0-2944-295E-6E6C-9BC8BEF2D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71387" y="1400954"/>
              <a:ext cx="6172735" cy="43971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09915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oscar_m_camacho oscar_m_camacho</dc:creator>
  <cp:lastModifiedBy>oscar_m_camacho oscar_m_camacho</cp:lastModifiedBy>
  <cp:revision>4</cp:revision>
  <dcterms:created xsi:type="dcterms:W3CDTF">2023-03-22T21:29:36Z</dcterms:created>
  <dcterms:modified xsi:type="dcterms:W3CDTF">2023-04-15T00:02:43Z</dcterms:modified>
</cp:coreProperties>
</file>